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125" d="100"/>
          <a:sy n="125" d="100"/>
        </p:scale>
        <p:origin x="-1074" y="-9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2019/11/30/Saturday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8750" y="4280127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rgbClr val="00B0F0">
                    <a:alpha val="66000"/>
                  </a:srgbClr>
                </a:gs>
                <a:gs pos="0">
                  <a:srgbClr val="00B0F0">
                    <a:alpha val="88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0"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rgbClr val="FBFC74"/>
                  </a:gs>
                  <a:gs pos="100000">
                    <a:srgbClr val="FFFF00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899869" y="762436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F50E6FA6-36B5-4911-92E1-07B0690D28E0}"/>
                </a:ext>
              </a:extLst>
            </p:cNvPr>
            <p:cNvGrpSpPr/>
            <p:nvPr/>
          </p:nvGrpSpPr>
          <p:grpSpPr>
            <a:xfrm>
              <a:off x="5317233" y="5636760"/>
              <a:ext cx="232465" cy="220358"/>
              <a:chOff x="4460875" y="1447800"/>
              <a:chExt cx="457201" cy="433388"/>
            </a:xfrm>
          </p:grpSpPr>
          <p:sp>
            <p:nvSpPr>
              <p:cNvPr id="772" name="Freeform 546">
                <a:extLst>
                  <a:ext uri="{FF2B5EF4-FFF2-40B4-BE49-F238E27FC236}">
                    <a16:creationId xmlns:a16="http://schemas.microsoft.com/office/drawing/2014/main" id="{E26EEAE5-9BD3-46D7-A3FA-C8F5C5F00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938" y="1512888"/>
                <a:ext cx="211138" cy="249238"/>
              </a:xfrm>
              <a:custGeom>
                <a:avLst/>
                <a:gdLst>
                  <a:gd name="T0" fmla="*/ 19 w 64"/>
                  <a:gd name="T1" fmla="*/ 45 h 75"/>
                  <a:gd name="T2" fmla="*/ 15 w 64"/>
                  <a:gd name="T3" fmla="*/ 53 h 75"/>
                  <a:gd name="T4" fmla="*/ 64 w 64"/>
                  <a:gd name="T5" fmla="*/ 7 h 75"/>
                  <a:gd name="T6" fmla="*/ 12 w 64"/>
                  <a:gd name="T7" fmla="*/ 14 h 75"/>
                  <a:gd name="T8" fmla="*/ 9 w 64"/>
                  <a:gd name="T9" fmla="*/ 47 h 75"/>
                  <a:gd name="T10" fmla="*/ 9 w 64"/>
                  <a:gd name="T11" fmla="*/ 48 h 75"/>
                  <a:gd name="T12" fmla="*/ 0 w 64"/>
                  <a:gd name="T13" fmla="*/ 65 h 75"/>
                  <a:gd name="T14" fmla="*/ 2 w 64"/>
                  <a:gd name="T15" fmla="*/ 75 h 75"/>
                  <a:gd name="T16" fmla="*/ 12 w 64"/>
                  <a:gd name="T17" fmla="*/ 50 h 75"/>
                  <a:gd name="T18" fmla="*/ 58 w 64"/>
                  <a:gd name="T19" fmla="*/ 8 h 75"/>
                  <a:gd name="T20" fmla="*/ 19 w 64"/>
                  <a:gd name="T2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75">
                    <a:moveTo>
                      <a:pt x="19" y="45"/>
                    </a:moveTo>
                    <a:cubicBezTo>
                      <a:pt x="18" y="47"/>
                      <a:pt x="17" y="50"/>
                      <a:pt x="15" y="53"/>
                    </a:cubicBezTo>
                    <a:cubicBezTo>
                      <a:pt x="57" y="61"/>
                      <a:pt x="42" y="14"/>
                      <a:pt x="64" y="7"/>
                    </a:cubicBezTo>
                    <a:cubicBezTo>
                      <a:pt x="51" y="1"/>
                      <a:pt x="24" y="0"/>
                      <a:pt x="12" y="14"/>
                    </a:cubicBezTo>
                    <a:cubicBezTo>
                      <a:pt x="15" y="22"/>
                      <a:pt x="15" y="33"/>
                      <a:pt x="9" y="47"/>
                    </a:cubicBezTo>
                    <a:cubicBezTo>
                      <a:pt x="9" y="47"/>
                      <a:pt x="9" y="47"/>
                      <a:pt x="9" y="48"/>
                    </a:cubicBezTo>
                    <a:cubicBezTo>
                      <a:pt x="6" y="54"/>
                      <a:pt x="3" y="60"/>
                      <a:pt x="0" y="65"/>
                    </a:cubicBezTo>
                    <a:cubicBezTo>
                      <a:pt x="1" y="68"/>
                      <a:pt x="1" y="72"/>
                      <a:pt x="2" y="75"/>
                    </a:cubicBezTo>
                    <a:cubicBezTo>
                      <a:pt x="5" y="66"/>
                      <a:pt x="8" y="58"/>
                      <a:pt x="12" y="50"/>
                    </a:cubicBezTo>
                    <a:cubicBezTo>
                      <a:pt x="24" y="27"/>
                      <a:pt x="39" y="13"/>
                      <a:pt x="58" y="8"/>
                    </a:cubicBezTo>
                    <a:cubicBezTo>
                      <a:pt x="42" y="12"/>
                      <a:pt x="29" y="24"/>
                      <a:pt x="19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3" name="Freeform 547">
                <a:extLst>
                  <a:ext uri="{FF2B5EF4-FFF2-40B4-BE49-F238E27FC236}">
                    <a16:creationId xmlns:a16="http://schemas.microsoft.com/office/drawing/2014/main" id="{02391F67-D640-4019-B392-FBE3FB1F6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875" y="1447800"/>
                <a:ext cx="368300" cy="433388"/>
              </a:xfrm>
              <a:custGeom>
                <a:avLst/>
                <a:gdLst>
                  <a:gd name="T0" fmla="*/ 75 w 111"/>
                  <a:gd name="T1" fmla="*/ 131 h 131"/>
                  <a:gd name="T2" fmla="*/ 69 w 111"/>
                  <a:gd name="T3" fmla="*/ 81 h 131"/>
                  <a:gd name="T4" fmla="*/ 20 w 111"/>
                  <a:gd name="T5" fmla="*/ 0 h 131"/>
                  <a:gd name="T6" fmla="*/ 16 w 111"/>
                  <a:gd name="T7" fmla="*/ 0 h 131"/>
                  <a:gd name="T8" fmla="*/ 59 w 111"/>
                  <a:gd name="T9" fmla="*/ 85 h 131"/>
                  <a:gd name="T10" fmla="*/ 58 w 111"/>
                  <a:gd name="T11" fmla="*/ 71 h 131"/>
                  <a:gd name="T12" fmla="*/ 24 w 111"/>
                  <a:gd name="T13" fmla="*/ 4 h 131"/>
                  <a:gd name="T14" fmla="*/ 64 w 111"/>
                  <a:gd name="T15" fmla="*/ 83 h 131"/>
                  <a:gd name="T16" fmla="*/ 66 w 111"/>
                  <a:gd name="T17" fmla="*/ 127 h 131"/>
                  <a:gd name="T18" fmla="*/ 75 w 111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31">
                    <a:moveTo>
                      <a:pt x="75" y="131"/>
                    </a:moveTo>
                    <a:cubicBezTo>
                      <a:pt x="75" y="131"/>
                      <a:pt x="74" y="105"/>
                      <a:pt x="69" y="81"/>
                    </a:cubicBezTo>
                    <a:cubicBezTo>
                      <a:pt x="111" y="29"/>
                      <a:pt x="54" y="0"/>
                      <a:pt x="20" y="0"/>
                    </a:cubicBezTo>
                    <a:cubicBezTo>
                      <a:pt x="19" y="0"/>
                      <a:pt x="17" y="0"/>
                      <a:pt x="16" y="0"/>
                    </a:cubicBezTo>
                    <a:cubicBezTo>
                      <a:pt x="42" y="19"/>
                      <a:pt x="0" y="75"/>
                      <a:pt x="59" y="85"/>
                    </a:cubicBezTo>
                    <a:cubicBezTo>
                      <a:pt x="59" y="80"/>
                      <a:pt x="58" y="76"/>
                      <a:pt x="58" y="71"/>
                    </a:cubicBezTo>
                    <a:cubicBezTo>
                      <a:pt x="54" y="40"/>
                      <a:pt x="44" y="18"/>
                      <a:pt x="24" y="4"/>
                    </a:cubicBezTo>
                    <a:cubicBezTo>
                      <a:pt x="47" y="20"/>
                      <a:pt x="60" y="45"/>
                      <a:pt x="64" y="83"/>
                    </a:cubicBezTo>
                    <a:cubicBezTo>
                      <a:pt x="66" y="96"/>
                      <a:pt x="66" y="111"/>
                      <a:pt x="66" y="127"/>
                    </a:cubicBezTo>
                    <a:lnTo>
                      <a:pt x="75" y="1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0" name="Freeform 16">
              <a:extLst>
                <a:ext uri="{FF2B5EF4-FFF2-40B4-BE49-F238E27FC236}">
                  <a16:creationId xmlns:a16="http://schemas.microsoft.com/office/drawing/2014/main" id="{A8E32689-0B13-414F-9A20-E35A17F0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564" y="5681193"/>
              <a:ext cx="241306" cy="166911"/>
            </a:xfrm>
            <a:custGeom>
              <a:avLst/>
              <a:gdLst>
                <a:gd name="T0" fmla="*/ 193 w 200"/>
                <a:gd name="T1" fmla="*/ 84 h 138"/>
                <a:gd name="T2" fmla="*/ 152 w 200"/>
                <a:gd name="T3" fmla="*/ 63 h 138"/>
                <a:gd name="T4" fmla="*/ 148 w 200"/>
                <a:gd name="T5" fmla="*/ 58 h 138"/>
                <a:gd name="T6" fmla="*/ 157 w 200"/>
                <a:gd name="T7" fmla="*/ 40 h 138"/>
                <a:gd name="T8" fmla="*/ 158 w 200"/>
                <a:gd name="T9" fmla="*/ 40 h 138"/>
                <a:gd name="T10" fmla="*/ 159 w 200"/>
                <a:gd name="T11" fmla="*/ 31 h 138"/>
                <a:gd name="T12" fmla="*/ 159 w 200"/>
                <a:gd name="T13" fmla="*/ 26 h 138"/>
                <a:gd name="T14" fmla="*/ 144 w 200"/>
                <a:gd name="T15" fmla="*/ 10 h 138"/>
                <a:gd name="T16" fmla="*/ 127 w 200"/>
                <a:gd name="T17" fmla="*/ 11 h 138"/>
                <a:gd name="T18" fmla="*/ 119 w 200"/>
                <a:gd name="T19" fmla="*/ 20 h 138"/>
                <a:gd name="T20" fmla="*/ 117 w 200"/>
                <a:gd name="T21" fmla="*/ 30 h 138"/>
                <a:gd name="T22" fmla="*/ 118 w 200"/>
                <a:gd name="T23" fmla="*/ 38 h 138"/>
                <a:gd name="T24" fmla="*/ 119 w 200"/>
                <a:gd name="T25" fmla="*/ 40 h 138"/>
                <a:gd name="T26" fmla="*/ 128 w 200"/>
                <a:gd name="T27" fmla="*/ 59 h 138"/>
                <a:gd name="T28" fmla="*/ 126 w 200"/>
                <a:gd name="T29" fmla="*/ 62 h 138"/>
                <a:gd name="T30" fmla="*/ 109 w 200"/>
                <a:gd name="T31" fmla="*/ 70 h 138"/>
                <a:gd name="T32" fmla="*/ 104 w 200"/>
                <a:gd name="T33" fmla="*/ 73 h 138"/>
                <a:gd name="T34" fmla="*/ 85 w 200"/>
                <a:gd name="T35" fmla="*/ 66 h 138"/>
                <a:gd name="T36" fmla="*/ 79 w 200"/>
                <a:gd name="T37" fmla="*/ 59 h 138"/>
                <a:gd name="T38" fmla="*/ 90 w 200"/>
                <a:gd name="T39" fmla="*/ 39 h 138"/>
                <a:gd name="T40" fmla="*/ 91 w 200"/>
                <a:gd name="T41" fmla="*/ 38 h 138"/>
                <a:gd name="T42" fmla="*/ 92 w 200"/>
                <a:gd name="T43" fmla="*/ 28 h 138"/>
                <a:gd name="T44" fmla="*/ 92 w 200"/>
                <a:gd name="T45" fmla="*/ 21 h 138"/>
                <a:gd name="T46" fmla="*/ 75 w 200"/>
                <a:gd name="T47" fmla="*/ 3 h 138"/>
                <a:gd name="T48" fmla="*/ 54 w 200"/>
                <a:gd name="T49" fmla="*/ 5 h 138"/>
                <a:gd name="T50" fmla="*/ 44 w 200"/>
                <a:gd name="T51" fmla="*/ 15 h 138"/>
                <a:gd name="T52" fmla="*/ 42 w 200"/>
                <a:gd name="T53" fmla="*/ 27 h 138"/>
                <a:gd name="T54" fmla="*/ 43 w 200"/>
                <a:gd name="T55" fmla="*/ 36 h 138"/>
                <a:gd name="T56" fmla="*/ 44 w 200"/>
                <a:gd name="T57" fmla="*/ 38 h 138"/>
                <a:gd name="T58" fmla="*/ 56 w 200"/>
                <a:gd name="T59" fmla="*/ 60 h 138"/>
                <a:gd name="T60" fmla="*/ 53 w 200"/>
                <a:gd name="T61" fmla="*/ 64 h 138"/>
                <a:gd name="T62" fmla="*/ 32 w 200"/>
                <a:gd name="T63" fmla="*/ 74 h 138"/>
                <a:gd name="T64" fmla="*/ 12 w 200"/>
                <a:gd name="T65" fmla="*/ 85 h 138"/>
                <a:gd name="T66" fmla="*/ 5 w 200"/>
                <a:gd name="T67" fmla="*/ 116 h 138"/>
                <a:gd name="T68" fmla="*/ 132 w 200"/>
                <a:gd name="T69" fmla="*/ 118 h 138"/>
                <a:gd name="T70" fmla="*/ 198 w 200"/>
                <a:gd name="T71" fmla="*/ 106 h 138"/>
                <a:gd name="T72" fmla="*/ 193 w 200"/>
                <a:gd name="T73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0" h="138">
                  <a:moveTo>
                    <a:pt x="193" y="84"/>
                  </a:moveTo>
                  <a:cubicBezTo>
                    <a:pt x="187" y="74"/>
                    <a:pt x="152" y="63"/>
                    <a:pt x="152" y="63"/>
                  </a:cubicBezTo>
                  <a:cubicBezTo>
                    <a:pt x="152" y="63"/>
                    <a:pt x="144" y="61"/>
                    <a:pt x="148" y="58"/>
                  </a:cubicBezTo>
                  <a:cubicBezTo>
                    <a:pt x="153" y="53"/>
                    <a:pt x="157" y="47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9" y="36"/>
                    <a:pt x="159" y="31"/>
                  </a:cubicBezTo>
                  <a:cubicBezTo>
                    <a:pt x="159" y="29"/>
                    <a:pt x="159" y="28"/>
                    <a:pt x="159" y="26"/>
                  </a:cubicBezTo>
                  <a:cubicBezTo>
                    <a:pt x="159" y="26"/>
                    <a:pt x="157" y="12"/>
                    <a:pt x="144" y="10"/>
                  </a:cubicBezTo>
                  <a:cubicBezTo>
                    <a:pt x="144" y="10"/>
                    <a:pt x="134" y="7"/>
                    <a:pt x="127" y="11"/>
                  </a:cubicBezTo>
                  <a:cubicBezTo>
                    <a:pt x="120" y="14"/>
                    <a:pt x="119" y="20"/>
                    <a:pt x="119" y="20"/>
                  </a:cubicBezTo>
                  <a:cubicBezTo>
                    <a:pt x="117" y="24"/>
                    <a:pt x="116" y="27"/>
                    <a:pt x="117" y="30"/>
                  </a:cubicBezTo>
                  <a:cubicBezTo>
                    <a:pt x="116" y="35"/>
                    <a:pt x="118" y="38"/>
                    <a:pt x="118" y="38"/>
                  </a:cubicBezTo>
                  <a:cubicBezTo>
                    <a:pt x="118" y="38"/>
                    <a:pt x="118" y="39"/>
                    <a:pt x="119" y="40"/>
                  </a:cubicBezTo>
                  <a:cubicBezTo>
                    <a:pt x="119" y="47"/>
                    <a:pt x="123" y="54"/>
                    <a:pt x="128" y="59"/>
                  </a:cubicBezTo>
                  <a:cubicBezTo>
                    <a:pt x="131" y="60"/>
                    <a:pt x="126" y="62"/>
                    <a:pt x="126" y="62"/>
                  </a:cubicBezTo>
                  <a:cubicBezTo>
                    <a:pt x="126" y="62"/>
                    <a:pt x="117" y="66"/>
                    <a:pt x="109" y="70"/>
                  </a:cubicBezTo>
                  <a:cubicBezTo>
                    <a:pt x="107" y="71"/>
                    <a:pt x="105" y="72"/>
                    <a:pt x="104" y="73"/>
                  </a:cubicBezTo>
                  <a:cubicBezTo>
                    <a:pt x="95" y="69"/>
                    <a:pt x="88" y="67"/>
                    <a:pt x="85" y="66"/>
                  </a:cubicBezTo>
                  <a:cubicBezTo>
                    <a:pt x="84" y="65"/>
                    <a:pt x="76" y="62"/>
                    <a:pt x="79" y="59"/>
                  </a:cubicBezTo>
                  <a:cubicBezTo>
                    <a:pt x="85" y="54"/>
                    <a:pt x="89" y="46"/>
                    <a:pt x="90" y="39"/>
                  </a:cubicBezTo>
                  <a:cubicBezTo>
                    <a:pt x="90" y="38"/>
                    <a:pt x="91" y="38"/>
                    <a:pt x="91" y="38"/>
                  </a:cubicBezTo>
                  <a:cubicBezTo>
                    <a:pt x="91" y="38"/>
                    <a:pt x="92" y="34"/>
                    <a:pt x="92" y="28"/>
                  </a:cubicBezTo>
                  <a:cubicBezTo>
                    <a:pt x="92" y="26"/>
                    <a:pt x="92" y="24"/>
                    <a:pt x="92" y="21"/>
                  </a:cubicBezTo>
                  <a:cubicBezTo>
                    <a:pt x="92" y="21"/>
                    <a:pt x="89" y="5"/>
                    <a:pt x="75" y="3"/>
                  </a:cubicBezTo>
                  <a:cubicBezTo>
                    <a:pt x="75" y="3"/>
                    <a:pt x="63" y="0"/>
                    <a:pt x="54" y="5"/>
                  </a:cubicBezTo>
                  <a:cubicBezTo>
                    <a:pt x="46" y="8"/>
                    <a:pt x="44" y="15"/>
                    <a:pt x="44" y="15"/>
                  </a:cubicBezTo>
                  <a:cubicBezTo>
                    <a:pt x="42" y="19"/>
                    <a:pt x="42" y="23"/>
                    <a:pt x="42" y="27"/>
                  </a:cubicBezTo>
                  <a:cubicBezTo>
                    <a:pt x="42" y="32"/>
                    <a:pt x="43" y="36"/>
                    <a:pt x="43" y="36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4" y="46"/>
                    <a:pt x="49" y="55"/>
                    <a:pt x="56" y="60"/>
                  </a:cubicBezTo>
                  <a:cubicBezTo>
                    <a:pt x="59" y="62"/>
                    <a:pt x="53" y="64"/>
                    <a:pt x="53" y="64"/>
                  </a:cubicBezTo>
                  <a:cubicBezTo>
                    <a:pt x="53" y="64"/>
                    <a:pt x="43" y="69"/>
                    <a:pt x="32" y="74"/>
                  </a:cubicBezTo>
                  <a:cubicBezTo>
                    <a:pt x="24" y="78"/>
                    <a:pt x="16" y="82"/>
                    <a:pt x="12" y="85"/>
                  </a:cubicBezTo>
                  <a:cubicBezTo>
                    <a:pt x="6" y="91"/>
                    <a:pt x="0" y="109"/>
                    <a:pt x="5" y="116"/>
                  </a:cubicBezTo>
                  <a:cubicBezTo>
                    <a:pt x="38" y="132"/>
                    <a:pt x="89" y="138"/>
                    <a:pt x="132" y="118"/>
                  </a:cubicBezTo>
                  <a:cubicBezTo>
                    <a:pt x="153" y="120"/>
                    <a:pt x="177" y="117"/>
                    <a:pt x="198" y="106"/>
                  </a:cubicBezTo>
                  <a:cubicBezTo>
                    <a:pt x="200" y="101"/>
                    <a:pt x="195" y="89"/>
                    <a:pt x="19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203</Words>
  <Application>Microsoft Office PowerPoint</Application>
  <PresentationFormat>宽屏</PresentationFormat>
  <Paragraphs>107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84</cp:revision>
  <dcterms:created xsi:type="dcterms:W3CDTF">2019-10-12T14:51:38Z</dcterms:created>
  <dcterms:modified xsi:type="dcterms:W3CDTF">2019-11-30T09:59:02Z</dcterms:modified>
</cp:coreProperties>
</file>